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60" r:id="rId3"/>
    <p:sldId id="267" r:id="rId4"/>
    <p:sldId id="281" r:id="rId5"/>
    <p:sldId id="277" r:id="rId6"/>
    <p:sldId id="282" r:id="rId7"/>
    <p:sldId id="269" r:id="rId8"/>
    <p:sldId id="270" r:id="rId9"/>
    <p:sldId id="278" r:id="rId10"/>
    <p:sldId id="279" r:id="rId11"/>
    <p:sldId id="280" r:id="rId12"/>
    <p:sldId id="273" r:id="rId13"/>
  </p:sldIdLst>
  <p:sldSz cx="9906000" cy="6858000" type="A4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84" autoAdjust="0"/>
  </p:normalViewPr>
  <p:slideViewPr>
    <p:cSldViewPr>
      <p:cViewPr varScale="1">
        <p:scale>
          <a:sx n="70" d="100"/>
          <a:sy n="70" d="100"/>
        </p:scale>
        <p:origin x="1218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A1A12-B47A-4D46-B7B4-178847FFBA0C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746125"/>
            <a:ext cx="53848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1DD6-F384-4450-AF42-75B3533F30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29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6600" y="746125"/>
            <a:ext cx="53848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1DD6-F384-4450-AF42-75B3533F30D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0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6600" y="746125"/>
            <a:ext cx="53848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1DD6-F384-4450-AF42-75B3533F30D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35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6600" y="746125"/>
            <a:ext cx="53848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01DD6-F384-4450-AF42-75B3533F30D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4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8544" y="188640"/>
            <a:ext cx="79719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u="sng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В гостях у Курочки Рябы</a:t>
            </a:r>
            <a:endParaRPr lang="ru-RU" sz="6000" b="1" u="sng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8" name="Picture 4" descr="F:\Диск Д раб стол\Глава\Музей\издание буклетов\буклеты\Сканировать10003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7" y="1230075"/>
            <a:ext cx="4269321" cy="53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10206" y="2420887"/>
            <a:ext cx="48988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/>
              <a:t>МБУ «Волжский культурно – </a:t>
            </a:r>
          </a:p>
          <a:p>
            <a:pPr algn="ctr"/>
            <a:r>
              <a:rPr lang="ru-RU" sz="2800" b="1" i="1" dirty="0" smtClean="0"/>
              <a:t>досуговый комплекс» 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 </a:t>
            </a:r>
            <a:r>
              <a:rPr lang="ru-RU" sz="2800" b="1" i="1" dirty="0" err="1" smtClean="0"/>
              <a:t>п.Ермаково</a:t>
            </a:r>
            <a:endParaRPr lang="ru-RU" sz="2800" b="1" i="1" dirty="0" smtClean="0"/>
          </a:p>
          <a:p>
            <a:pPr algn="ctr"/>
            <a:r>
              <a:rPr lang="ru-RU" sz="2800" b="1" i="1" dirty="0" smtClean="0"/>
              <a:t>Рыбинский район </a:t>
            </a:r>
          </a:p>
          <a:p>
            <a:pPr algn="ctr"/>
            <a:r>
              <a:rPr lang="ru-RU" sz="2800" b="1" i="1" dirty="0" smtClean="0"/>
              <a:t>Волжское сельское поселение</a:t>
            </a:r>
            <a:endParaRPr lang="ru-RU" sz="2800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915400" cy="6858000"/>
          </a:xfrm>
        </p:spPr>
      </p:pic>
    </p:spTree>
    <p:extLst>
      <p:ext uri="{BB962C8B-B14F-4D97-AF65-F5344CB8AC3E}">
        <p14:creationId xmlns:p14="http://schemas.microsoft.com/office/powerpoint/2010/main" val="1116021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0"/>
            <a:ext cx="9217023" cy="6741368"/>
          </a:xfrm>
        </p:spPr>
      </p:pic>
    </p:spTree>
    <p:extLst>
      <p:ext uri="{BB962C8B-B14F-4D97-AF65-F5344CB8AC3E}">
        <p14:creationId xmlns:p14="http://schemas.microsoft.com/office/powerpoint/2010/main" val="356796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568" y="1772816"/>
            <a:ext cx="79719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Курочка Ряба</a:t>
            </a:r>
          </a:p>
          <a:p>
            <a:pPr algn="ctr">
              <a:defRPr/>
            </a:pPr>
            <a:r>
              <a:rPr lang="ru-RU" sz="8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Ждёт Вас в гости !</a:t>
            </a:r>
            <a:endParaRPr lang="ru-RU" sz="8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1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Презентация Курочки Рябы\IMG_3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59041"/>
            <a:ext cx="9065689" cy="67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06506" y="1484785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   </a:t>
            </a:r>
          </a:p>
          <a:p>
            <a:pPr marL="0" indent="0">
              <a:buNone/>
            </a:pPr>
            <a:endParaRPr lang="ru-RU" sz="20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i="1" dirty="0" smtClean="0"/>
              <a:t> </a:t>
            </a:r>
            <a:endParaRPr lang="ru-RU" sz="2400" b="1" i="1" dirty="0"/>
          </a:p>
          <a:p>
            <a:endParaRPr lang="ru-RU" dirty="0"/>
          </a:p>
        </p:txBody>
      </p:sp>
      <p:pic>
        <p:nvPicPr>
          <p:cNvPr id="2050" name="Picture 2" descr="C:\Users\Admin\Desktop\Презентация Курочки Рябы\IMG_4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1" y="72008"/>
            <a:ext cx="908491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6155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0"/>
            <a:ext cx="9505055" cy="6858000"/>
          </a:xfrm>
        </p:spPr>
      </p:pic>
    </p:spTree>
    <p:extLst>
      <p:ext uri="{BB962C8B-B14F-4D97-AF65-F5344CB8AC3E}">
        <p14:creationId xmlns:p14="http://schemas.microsoft.com/office/powerpoint/2010/main" val="13540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езентация Курочки Рябы\IMG_43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2" y="0"/>
            <a:ext cx="9146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3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0"/>
            <a:ext cx="9433047" cy="6858000"/>
          </a:xfrm>
        </p:spPr>
      </p:pic>
    </p:spTree>
    <p:extLst>
      <p:ext uri="{BB962C8B-B14F-4D97-AF65-F5344CB8AC3E}">
        <p14:creationId xmlns:p14="http://schemas.microsoft.com/office/powerpoint/2010/main" val="160526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резентация Курочки Рябы\IMG_5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0"/>
            <a:ext cx="9144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119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резентация Курочки Рябы\IMG_5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44" y="12577"/>
            <a:ext cx="9127645" cy="68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47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0"/>
            <a:ext cx="9217024" cy="6741368"/>
          </a:xfrm>
        </p:spPr>
      </p:pic>
    </p:spTree>
    <p:extLst>
      <p:ext uri="{BB962C8B-B14F-4D97-AF65-F5344CB8AC3E}">
        <p14:creationId xmlns:p14="http://schemas.microsoft.com/office/powerpoint/2010/main" val="23642803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32</Words>
  <Application>Microsoft Office PowerPoint</Application>
  <PresentationFormat>Лист A4 (210x297 мм)</PresentationFormat>
  <Paragraphs>19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70</cp:revision>
  <dcterms:created xsi:type="dcterms:W3CDTF">2013-02-03T09:26:54Z</dcterms:created>
  <dcterms:modified xsi:type="dcterms:W3CDTF">2019-04-17T06:21:31Z</dcterms:modified>
</cp:coreProperties>
</file>